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27A5-6448-874F-4C5E-09653088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B283E-15A9-58B7-92CE-94C9ABF05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D429-BBFA-B895-F882-18F81F30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ACE0-5A3E-125E-FF0B-F9A7AA06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26A47-71E8-9D8B-B12E-AB5AB9BB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B6B5-1972-54CA-B946-94D071F8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708C3-6336-041F-502B-EECFFFD76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E331-1BD0-B57C-16C7-E21880D1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7B58-03A8-98F8-FFF9-FDD1EE18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35FE3-2585-4831-4708-D77311BA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1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60624-A796-30FC-3614-AD611A813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21980-F664-FCE9-D693-6E4014898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A551-BF40-60A8-CC6E-14FA92A3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9E99-C75E-E4BC-308C-1BC1D25C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96B1-40DF-13DF-A35F-28357EEC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6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0CF0-5529-973E-797B-F77D3F5D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6A6B-BA50-61DA-0D38-A20E9AF9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BC87-37EF-613E-5918-CFF3C862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CE8A-1F12-05B9-2B32-5ECD3588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6876-DDD5-0151-12CC-90D00251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62CF-343B-98AC-543F-89077441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A53C-8C5F-5B61-AF9F-2EF5B9D1F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39332-E776-D6DC-5F14-D8916087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7D924-8882-C3C4-52D6-2FAF0AF0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EA7D-B858-6F03-51C4-D0B74E0A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9D572-3FB0-C785-1F00-BFB9E2A7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AB7C0-00B0-34EE-2E11-06E1EB30B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7A105-2BFB-4F3D-AB67-35B7A6077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3FA5-52B0-0411-9FB6-4368F691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05D74-FB0F-4342-68ED-23182566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1BF7-A656-280B-CFA7-370B539B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AE68-74D0-E529-EDEA-5D9AFA57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F649F-F3BD-9D0F-0444-AC23BAFDE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CDE24-DFC6-8F32-21E6-89A205245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2FD4F-6517-3E2E-EA31-CE891290C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9E18F-E84F-E3D5-2515-93A0AB20A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13184-83D2-955D-6F17-BFC8DEBF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BDE76-F74B-EEFC-609C-41BC35F2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2C43D-3FF2-E486-9638-B16CFD3C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91F6-04DF-2477-BD29-762957D1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7E6B5-D969-1D77-507E-A0AD436B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D28F1-2F0D-493A-F644-7B41A093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12D22-3C5C-490C-D702-911D57CE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F6F02-C5E5-BD45-4DEF-E1A4E94D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71128-BD05-735D-F11A-B7616A73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C0B8-E08E-F4B0-B4DD-EDB93B24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3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F0C9-9AA8-4390-A583-B5AF089A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42A-C1A7-1287-78DE-74CDEBC1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C7875-5A3B-3DD2-A02C-EAB7390D8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3A43-B129-9647-D7C7-340FBC53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8A1E-1638-5C66-EB5B-03053E6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9ED41-471F-6B0A-974A-D01172C8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7941-EC6E-54F0-6ED5-7E6058FC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57F956-22A2-20DA-1067-A39BBC05F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D340D-E89F-B849-98EC-50DAB78FF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C280-9419-50F6-486F-ACDB95BA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F4E7-8A38-5797-2AE2-FA9FCD38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F9BB-5DF3-D0F7-B913-A93BEDDF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7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A0C9E-D0DF-75FC-7C1C-5AF51E77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0B7AA-6A01-E363-95C2-ADC74D55B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FB1B-AA9E-7864-8634-6687F628C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75CE8-6D75-4979-8624-19C3B96927AB}" type="datetimeFigureOut">
              <a:rPr lang="en-US" smtClean="0"/>
              <a:t>2024-08-09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6D34B-5036-713A-97FE-7B63156E1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205D5-7136-FFB1-685F-AA7AA98A8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BE3297-D591-4770-A777-B1FE5330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05BD14-8D7E-CF74-3CEC-6201F3A8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2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15EC8-3DF5-F098-AC85-C590EEC1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F4484-BADF-40AA-CB40-681DA033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F1446-51FC-2868-43A1-735A5BAC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B8359-648A-55D9-846C-868977F3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2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5B7B9-7853-858D-03DB-D62DDB33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2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9AD48-42BA-1742-4C36-48480307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7075C-9518-4BD9-21E2-35814160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450FB-8D40-F80D-3672-0829C294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7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174A4-1C68-A0D2-447B-912A165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30A7C-A015-48B7-D720-B9B97B96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Paulo Martins de França</dc:creator>
  <cp:lastModifiedBy>João Paulo Martins de França</cp:lastModifiedBy>
  <cp:revision>1</cp:revision>
  <dcterms:created xsi:type="dcterms:W3CDTF">2024-08-10T00:25:18Z</dcterms:created>
  <dcterms:modified xsi:type="dcterms:W3CDTF">2024-08-10T00:28:56Z</dcterms:modified>
</cp:coreProperties>
</file>